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9A12E-21B2-4EF4-9E57-B56020EF9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7EB19-D468-42CB-88FA-31EB03989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15CDF-4AFF-4588-AF46-245786EC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39E0D-01C0-459B-A943-5EE7CB76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15110-23FE-4D9B-958E-39CB901F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14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2C733-4929-4CBF-BC72-82B23F640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7FC3A-5292-4038-97A2-B3E78DC20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52F17-F275-4572-A2DD-8637A96E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5543B-F761-492B-8BFA-BDF7395A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C7C6E-7C76-4B3D-92DD-5A8ADACE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4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1A426E-6249-4167-85E5-A4BBE924F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CE63E-E072-488D-8655-CBE0DBCB0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2DCAA-5DE4-4047-98D3-3E43694B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C79C5-FE45-4443-8C59-3295645B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3455C-7BE3-4897-B5DC-D4067700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5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F325A-F15F-4C56-9162-A420A75B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AF661-712E-46E2-8492-41C9BC678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BABCB-C8E7-4536-BA2F-D52838B0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477D3-A622-4B51-A443-4890A3B0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699B-8647-442F-B2C4-F7782CEE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31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F7C43-123B-4ADB-969D-2158CABD0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298CD-56E9-4876-A7F7-5E7A5764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54986-ED91-4166-9FEF-926AA052F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05C14-59DA-41C6-AFB3-5F77CAEF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BEF40-29BD-43D6-8485-95AC52C3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625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7EA1-0E75-4DAC-8199-48AC1848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AC24E-5B7D-496C-A80B-76718480B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4715-9BE3-47D9-8E4D-2BFFBA981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2CA74-DF68-4E1E-83A0-5E64131DA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D7C4B-05D4-4467-8C86-23AEA2B3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99FB3-A2AA-446D-AC5D-FC4F10991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883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012E-DD8F-45DB-AA81-7111420FF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28505-188F-44B0-A990-92D2B7D35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D9976-A1B8-403A-9A97-1C6A8E957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B758F-6725-4057-8EE0-33D7AA9AF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CECFF-DF66-415B-A48A-700716BEA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1F974B-E425-4B3D-BC39-4C54D205E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CB10B-838F-4CA9-8851-3DC65F280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AA96D-9C80-4AF7-86C3-1952CFAD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09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6C3AB-7314-442C-87EE-D3DB384BF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5D127-77B7-492A-81E9-1680D0E2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E5B4A-99B5-44AC-BEF8-9F87F6D8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F22A1-6A69-4251-B769-C427D393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751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7E91B4-3367-4251-A633-1F8173A5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E4C82-2343-40F5-B3D7-8A01FB52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03DB3-7030-4A0E-87A9-7D0A1A1B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03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295C-F30F-4752-A83F-BEFA27917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3F7F5-F166-4C2D-957F-BE1F89774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91F37-9787-4AD0-AA1C-922E9E9F9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FFDD8-0E64-4155-8356-1990AEDA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A0B4A-ED9F-442F-9B8B-4A4216E7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F4436-0FC0-44D4-9CF1-9B21C8D6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56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00F50-1F45-4DD3-BA9C-6F7BC799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48AF8-8B59-445B-8078-39AE120EC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D58A1-4B93-44F8-B9C8-84CEC0701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5994-6887-4118-8A3E-458EF21A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715F1-3425-4C30-963D-4B9C2173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06B1A-E862-47D6-B669-353A7899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38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5D8C23-5F2D-4EED-A0F0-619F4CBE7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0DFF4-F490-42C1-B32B-521CFCAD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89C49-A835-46FD-A6F8-DFDC7D5BE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91E0-4C0F-46AE-8E4F-FE504749B0DF}" type="datetimeFigureOut">
              <a:rPr lang="en-CA" smtClean="0"/>
              <a:t>06/11/2018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6E68-7156-470E-9B0A-8628AF7A1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3A5F0-847B-44EE-836F-74A82F4CC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7218-24A2-4AAB-8B72-F299BD986C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11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770E5DA-1818-4C7A-AC0D-CF8C1857FF80}"/>
              </a:ext>
            </a:extLst>
          </p:cNvPr>
          <p:cNvCxnSpPr>
            <a:cxnSpLocks/>
          </p:cNvCxnSpPr>
          <p:nvPr/>
        </p:nvCxnSpPr>
        <p:spPr>
          <a:xfrm flipH="1">
            <a:off x="4079218" y="2342502"/>
            <a:ext cx="3240000" cy="0"/>
          </a:xfrm>
          <a:prstGeom prst="straightConnector1">
            <a:avLst/>
          </a:prstGeom>
          <a:ln w="50800">
            <a:solidFill>
              <a:srgbClr val="00B05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FEE85C1-3E82-4B7C-8A2C-9589935C36CE}"/>
              </a:ext>
            </a:extLst>
          </p:cNvPr>
          <p:cNvSpPr txBox="1"/>
          <p:nvPr/>
        </p:nvSpPr>
        <p:spPr>
          <a:xfrm>
            <a:off x="4329070" y="887807"/>
            <a:ext cx="3298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srgbClr val="00B0F0"/>
                </a:solidFill>
              </a:rPr>
              <a:t>After 3 days</a:t>
            </a:r>
            <a:endParaRPr lang="en-CA" sz="1100" b="1" dirty="0">
              <a:solidFill>
                <a:srgbClr val="00B0F0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60D06CC-CE73-4518-B1C4-A75E28C0EAFD}"/>
              </a:ext>
            </a:extLst>
          </p:cNvPr>
          <p:cNvCxnSpPr>
            <a:cxnSpLocks/>
          </p:cNvCxnSpPr>
          <p:nvPr/>
        </p:nvCxnSpPr>
        <p:spPr>
          <a:xfrm>
            <a:off x="4079219" y="1267819"/>
            <a:ext cx="0" cy="162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C4FB636C-85F8-4BD0-8A7E-9BE861039301}"/>
              </a:ext>
            </a:extLst>
          </p:cNvPr>
          <p:cNvSpPr txBox="1"/>
          <p:nvPr/>
        </p:nvSpPr>
        <p:spPr>
          <a:xfrm>
            <a:off x="2358899" y="1801651"/>
            <a:ext cx="1945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/>
              <a:t>Died</a:t>
            </a:r>
            <a:endParaRPr lang="en-CA" sz="1100" b="1" dirty="0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31D3D18-6257-4DC8-BC0E-A2A083612295}"/>
              </a:ext>
            </a:extLst>
          </p:cNvPr>
          <p:cNvCxnSpPr>
            <a:cxnSpLocks/>
          </p:cNvCxnSpPr>
          <p:nvPr/>
        </p:nvCxnSpPr>
        <p:spPr>
          <a:xfrm>
            <a:off x="3908062" y="1802502"/>
            <a:ext cx="0" cy="1080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7D43D6B8-D777-4351-9542-C511BC89D15D}"/>
              </a:ext>
            </a:extLst>
          </p:cNvPr>
          <p:cNvSpPr txBox="1"/>
          <p:nvPr/>
        </p:nvSpPr>
        <p:spPr>
          <a:xfrm>
            <a:off x="2465389" y="1270112"/>
            <a:ext cx="1945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srgbClr val="FF0000"/>
                </a:solidFill>
              </a:rPr>
              <a:t>Buried</a:t>
            </a:r>
            <a:endParaRPr lang="en-CA" sz="1100" b="1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354006-6830-49FE-966E-AF55953A4C00}"/>
              </a:ext>
            </a:extLst>
          </p:cNvPr>
          <p:cNvSpPr/>
          <p:nvPr/>
        </p:nvSpPr>
        <p:spPr>
          <a:xfrm>
            <a:off x="6683776" y="1802502"/>
            <a:ext cx="1299156" cy="1077048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E9928CB4-1314-46C2-8810-2B1FA012EED9}"/>
              </a:ext>
            </a:extLst>
          </p:cNvPr>
          <p:cNvCxnSpPr>
            <a:cxnSpLocks/>
          </p:cNvCxnSpPr>
          <p:nvPr/>
        </p:nvCxnSpPr>
        <p:spPr>
          <a:xfrm flipH="1">
            <a:off x="4089351" y="1270112"/>
            <a:ext cx="4644000" cy="0"/>
          </a:xfrm>
          <a:prstGeom prst="straightConnector1">
            <a:avLst/>
          </a:prstGeom>
          <a:ln w="50800">
            <a:solidFill>
              <a:srgbClr val="00B0F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1FEB49BB-4123-45DF-9DD0-EDE2936ACA5A}"/>
              </a:ext>
            </a:extLst>
          </p:cNvPr>
          <p:cNvSpPr txBox="1"/>
          <p:nvPr/>
        </p:nvSpPr>
        <p:spPr>
          <a:xfrm>
            <a:off x="3784451" y="1960196"/>
            <a:ext cx="3298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srgbClr val="00B050"/>
                </a:solidFill>
              </a:rPr>
              <a:t>On the third day</a:t>
            </a:r>
            <a:endParaRPr lang="en-CA" sz="1100" b="1" dirty="0">
              <a:solidFill>
                <a:srgbClr val="00B05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BD92542-885E-4452-9079-3B8FD60D66DE}"/>
              </a:ext>
            </a:extLst>
          </p:cNvPr>
          <p:cNvSpPr txBox="1"/>
          <p:nvPr/>
        </p:nvSpPr>
        <p:spPr>
          <a:xfrm>
            <a:off x="8144198" y="2051196"/>
            <a:ext cx="2354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srgbClr val="CC00FF"/>
                </a:solidFill>
              </a:rPr>
              <a:t>The Women</a:t>
            </a:r>
            <a:endParaRPr lang="en-CA" sz="1100" b="1" dirty="0">
              <a:solidFill>
                <a:srgbClr val="CC00FF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0861B2B-8775-4B1E-84F4-6CF143EB3B92}"/>
              </a:ext>
            </a:extLst>
          </p:cNvPr>
          <p:cNvCxnSpPr>
            <a:cxnSpLocks/>
          </p:cNvCxnSpPr>
          <p:nvPr/>
        </p:nvCxnSpPr>
        <p:spPr>
          <a:xfrm>
            <a:off x="8639954" y="2184357"/>
            <a:ext cx="0" cy="720000"/>
          </a:xfrm>
          <a:prstGeom prst="straightConnector1">
            <a:avLst/>
          </a:prstGeom>
          <a:ln w="38100">
            <a:solidFill>
              <a:srgbClr val="CC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0AF79BB-4631-456D-ACBF-AEE2304A6C7C}"/>
              </a:ext>
            </a:extLst>
          </p:cNvPr>
          <p:cNvGrpSpPr>
            <a:grpSpLocks/>
          </p:cNvGrpSpPr>
          <p:nvPr/>
        </p:nvGrpSpPr>
        <p:grpSpPr>
          <a:xfrm>
            <a:off x="4097384" y="2887821"/>
            <a:ext cx="1296000" cy="2955223"/>
            <a:chOff x="908953" y="1133142"/>
            <a:chExt cx="675359" cy="257758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CE5214C-1469-4F87-9445-7A8F0E825637}"/>
                </a:ext>
              </a:extLst>
            </p:cNvPr>
            <p:cNvSpPr/>
            <p:nvPr/>
          </p:nvSpPr>
          <p:spPr>
            <a:xfrm>
              <a:off x="908953" y="1133142"/>
              <a:ext cx="337679" cy="25775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7E5BC8D-C4F9-456B-BCDB-8394B5537CEE}"/>
                </a:ext>
              </a:extLst>
            </p:cNvPr>
            <p:cNvSpPr/>
            <p:nvPr/>
          </p:nvSpPr>
          <p:spPr>
            <a:xfrm>
              <a:off x="908954" y="1133142"/>
              <a:ext cx="675358" cy="25775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B42EC0D-2A71-4792-80C4-ABAA4D908455}"/>
              </a:ext>
            </a:extLst>
          </p:cNvPr>
          <p:cNvGrpSpPr>
            <a:grpSpLocks/>
          </p:cNvGrpSpPr>
          <p:nvPr/>
        </p:nvGrpSpPr>
        <p:grpSpPr>
          <a:xfrm>
            <a:off x="5393384" y="2887821"/>
            <a:ext cx="1296000" cy="2955223"/>
            <a:chOff x="908953" y="1133142"/>
            <a:chExt cx="675359" cy="257758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76705F7-DC71-4DCA-8F0B-6FB4817A6433}"/>
                </a:ext>
              </a:extLst>
            </p:cNvPr>
            <p:cNvSpPr/>
            <p:nvPr/>
          </p:nvSpPr>
          <p:spPr>
            <a:xfrm>
              <a:off x="908953" y="1133142"/>
              <a:ext cx="337679" cy="25775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B210ADC-5ECD-48F6-B83E-D7691029624C}"/>
                </a:ext>
              </a:extLst>
            </p:cNvPr>
            <p:cNvSpPr/>
            <p:nvPr/>
          </p:nvSpPr>
          <p:spPr>
            <a:xfrm>
              <a:off x="908954" y="1133142"/>
              <a:ext cx="675358" cy="25775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68E94CE-B64A-48DB-B136-5FA49864BB31}"/>
              </a:ext>
            </a:extLst>
          </p:cNvPr>
          <p:cNvGrpSpPr>
            <a:grpSpLocks/>
          </p:cNvGrpSpPr>
          <p:nvPr/>
        </p:nvGrpSpPr>
        <p:grpSpPr>
          <a:xfrm>
            <a:off x="6696209" y="2887821"/>
            <a:ext cx="1296000" cy="2955223"/>
            <a:chOff x="908953" y="1133142"/>
            <a:chExt cx="675359" cy="2577587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A62C1FB-F7D0-405E-8980-19E4281A09F8}"/>
                </a:ext>
              </a:extLst>
            </p:cNvPr>
            <p:cNvSpPr/>
            <p:nvPr/>
          </p:nvSpPr>
          <p:spPr>
            <a:xfrm>
              <a:off x="908953" y="1133142"/>
              <a:ext cx="337679" cy="25775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804E538-6F84-43EE-902D-B382B91A9264}"/>
                </a:ext>
              </a:extLst>
            </p:cNvPr>
            <p:cNvSpPr/>
            <p:nvPr/>
          </p:nvSpPr>
          <p:spPr>
            <a:xfrm>
              <a:off x="908954" y="1133142"/>
              <a:ext cx="675358" cy="25775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BB9430B-205B-44AE-9C5F-159087E07B78}"/>
              </a:ext>
            </a:extLst>
          </p:cNvPr>
          <p:cNvGrpSpPr>
            <a:grpSpLocks/>
          </p:cNvGrpSpPr>
          <p:nvPr/>
        </p:nvGrpSpPr>
        <p:grpSpPr>
          <a:xfrm>
            <a:off x="7993417" y="2887821"/>
            <a:ext cx="1296000" cy="2955223"/>
            <a:chOff x="908953" y="1133142"/>
            <a:chExt cx="675359" cy="2577587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94E349B-591C-4DDB-B10B-963BF5F6F2EA}"/>
                </a:ext>
              </a:extLst>
            </p:cNvPr>
            <p:cNvSpPr/>
            <p:nvPr/>
          </p:nvSpPr>
          <p:spPr>
            <a:xfrm>
              <a:off x="908953" y="1133142"/>
              <a:ext cx="337679" cy="25775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FF6A81EB-51E9-4208-951D-4460AFED9FD1}"/>
                </a:ext>
              </a:extLst>
            </p:cNvPr>
            <p:cNvSpPr/>
            <p:nvPr/>
          </p:nvSpPr>
          <p:spPr>
            <a:xfrm>
              <a:off x="908954" y="1133142"/>
              <a:ext cx="675358" cy="25775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35128D3-2E32-403F-A93E-E6E746BEED11}"/>
              </a:ext>
            </a:extLst>
          </p:cNvPr>
          <p:cNvGrpSpPr>
            <a:grpSpLocks/>
          </p:cNvGrpSpPr>
          <p:nvPr/>
        </p:nvGrpSpPr>
        <p:grpSpPr>
          <a:xfrm>
            <a:off x="2793351" y="2887821"/>
            <a:ext cx="1296000" cy="2955223"/>
            <a:chOff x="908953" y="1133142"/>
            <a:chExt cx="675359" cy="257758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549C326-1407-4774-A432-F103EDD76C9C}"/>
                </a:ext>
              </a:extLst>
            </p:cNvPr>
            <p:cNvSpPr/>
            <p:nvPr/>
          </p:nvSpPr>
          <p:spPr>
            <a:xfrm>
              <a:off x="908953" y="1133142"/>
              <a:ext cx="337679" cy="25775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83478DF-D2EE-4FEE-8284-01442D5187B0}"/>
                </a:ext>
              </a:extLst>
            </p:cNvPr>
            <p:cNvSpPr/>
            <p:nvPr/>
          </p:nvSpPr>
          <p:spPr>
            <a:xfrm>
              <a:off x="908954" y="1133142"/>
              <a:ext cx="675358" cy="25775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215CDA35-892E-46AE-B92C-2DEBC5171E48}"/>
              </a:ext>
            </a:extLst>
          </p:cNvPr>
          <p:cNvSpPr txBox="1">
            <a:spLocks noChangeAspect="1"/>
          </p:cNvSpPr>
          <p:nvPr/>
        </p:nvSpPr>
        <p:spPr>
          <a:xfrm>
            <a:off x="5411052" y="2965005"/>
            <a:ext cx="12891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rgbClr val="CC00FF"/>
                </a:solidFill>
              </a:rPr>
              <a:t>Friday</a:t>
            </a:r>
          </a:p>
          <a:p>
            <a:pPr algn="ctr"/>
            <a:endParaRPr lang="en-CA" sz="2000" b="1" dirty="0"/>
          </a:p>
          <a:p>
            <a:pPr algn="ctr"/>
            <a:endParaRPr lang="en-CA" sz="2000" b="1" dirty="0"/>
          </a:p>
          <a:p>
            <a:pPr algn="ctr"/>
            <a:endParaRPr lang="en-CA" sz="2000" b="1" dirty="0"/>
          </a:p>
          <a:p>
            <a:pPr algn="ctr"/>
            <a:r>
              <a:rPr lang="en-CA" sz="2000" b="1" dirty="0"/>
              <a:t>After</a:t>
            </a:r>
          </a:p>
          <a:p>
            <a:pPr algn="ctr"/>
            <a:r>
              <a:rPr lang="en-CA" sz="2000" b="1" dirty="0"/>
              <a:t>1 day</a:t>
            </a:r>
          </a:p>
          <a:p>
            <a:pPr algn="ctr"/>
            <a:endParaRPr lang="en-CA" sz="2000" b="1" dirty="0"/>
          </a:p>
          <a:p>
            <a:pPr algn="ctr"/>
            <a:r>
              <a:rPr lang="en-CA" sz="2000" b="1" dirty="0"/>
              <a:t>On the 2nd day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30830DC-CBCD-42C1-ADCF-4DC105A04AFB}"/>
              </a:ext>
            </a:extLst>
          </p:cNvPr>
          <p:cNvSpPr txBox="1">
            <a:spLocks noChangeAspect="1"/>
          </p:cNvSpPr>
          <p:nvPr/>
        </p:nvSpPr>
        <p:spPr>
          <a:xfrm>
            <a:off x="4122114" y="2934269"/>
            <a:ext cx="12891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rgbClr val="CC00FF"/>
                </a:solidFill>
              </a:rPr>
              <a:t>Thursday</a:t>
            </a:r>
            <a:endParaRPr lang="en-CA" sz="2000" b="1" dirty="0"/>
          </a:p>
          <a:p>
            <a:pPr algn="ctr"/>
            <a:r>
              <a:rPr lang="en-CA" sz="2000" b="1" dirty="0"/>
              <a:t>15th</a:t>
            </a:r>
          </a:p>
          <a:p>
            <a:pPr algn="ctr"/>
            <a:r>
              <a:rPr lang="en-CA" sz="2000" b="1" dirty="0"/>
              <a:t>of the 1st month</a:t>
            </a:r>
          </a:p>
          <a:p>
            <a:pPr algn="ctr"/>
            <a:endParaRPr lang="en-CA" sz="2000" b="1" dirty="0"/>
          </a:p>
          <a:p>
            <a:pPr algn="ctr"/>
            <a:endParaRPr lang="en-CA" sz="2000" b="1" dirty="0">
              <a:solidFill>
                <a:srgbClr val="CC00FF"/>
              </a:solidFill>
            </a:endParaRPr>
          </a:p>
          <a:p>
            <a:pPr algn="ctr"/>
            <a:endParaRPr lang="en-CA" sz="2000" b="1" dirty="0"/>
          </a:p>
          <a:p>
            <a:pPr algn="ctr"/>
            <a:r>
              <a:rPr lang="en-CA" sz="2000" b="1" dirty="0"/>
              <a:t>On the</a:t>
            </a:r>
          </a:p>
          <a:p>
            <a:pPr algn="ctr"/>
            <a:r>
              <a:rPr lang="en-CA" sz="2000" b="1" dirty="0"/>
              <a:t>1st day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AD861D3-0EDE-477A-BC0D-9FB59EF41B13}"/>
              </a:ext>
            </a:extLst>
          </p:cNvPr>
          <p:cNvSpPr txBox="1">
            <a:spLocks noChangeAspect="1"/>
          </p:cNvSpPr>
          <p:nvPr/>
        </p:nvSpPr>
        <p:spPr>
          <a:xfrm>
            <a:off x="2794747" y="2937987"/>
            <a:ext cx="128917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CC00FF"/>
                </a:solidFill>
              </a:rPr>
              <a:t>Wednesday</a:t>
            </a:r>
            <a:endParaRPr lang="en-CA" sz="2000" b="1" dirty="0">
              <a:solidFill>
                <a:srgbClr val="CC00FF"/>
              </a:solidFill>
            </a:endParaRPr>
          </a:p>
          <a:p>
            <a:pPr algn="ctr"/>
            <a:r>
              <a:rPr lang="en-CA" sz="2000" b="1" dirty="0"/>
              <a:t>14th</a:t>
            </a:r>
          </a:p>
          <a:p>
            <a:pPr algn="ctr"/>
            <a:r>
              <a:rPr lang="en-CA" sz="2000" b="1" dirty="0"/>
              <a:t>of the</a:t>
            </a:r>
          </a:p>
          <a:p>
            <a:pPr algn="ctr"/>
            <a:r>
              <a:rPr lang="en-CA" sz="2000" b="1" dirty="0"/>
              <a:t>1st month</a:t>
            </a:r>
          </a:p>
          <a:p>
            <a:pPr algn="ctr"/>
            <a:endParaRPr lang="en-CA" sz="2000" b="1" dirty="0"/>
          </a:p>
          <a:p>
            <a:pPr algn="ctr"/>
            <a:r>
              <a:rPr lang="en-CA" sz="2000" b="1" dirty="0"/>
              <a:t>The Passover</a:t>
            </a:r>
          </a:p>
          <a:p>
            <a:pPr algn="ctr"/>
            <a:endParaRPr lang="en-CA" sz="2000" b="1" dirty="0"/>
          </a:p>
          <a:p>
            <a:pPr algn="ctr"/>
            <a:endParaRPr lang="es-ES_tradnl" sz="2000" b="1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16E2CB8-AFEA-4415-85DE-8ED0590F7FEB}"/>
              </a:ext>
            </a:extLst>
          </p:cNvPr>
          <p:cNvSpPr txBox="1">
            <a:spLocks noChangeAspect="1"/>
          </p:cNvSpPr>
          <p:nvPr/>
        </p:nvSpPr>
        <p:spPr>
          <a:xfrm>
            <a:off x="7994134" y="2937987"/>
            <a:ext cx="12891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rgbClr val="CC00FF"/>
                </a:solidFill>
              </a:rPr>
              <a:t>1st day of the week</a:t>
            </a:r>
          </a:p>
          <a:p>
            <a:pPr algn="ctr"/>
            <a:r>
              <a:rPr lang="en-CA" sz="2000" b="1" dirty="0">
                <a:solidFill>
                  <a:srgbClr val="CC00FF"/>
                </a:solidFill>
              </a:rPr>
              <a:t>(Sunday)</a:t>
            </a:r>
          </a:p>
          <a:p>
            <a:pPr algn="ctr"/>
            <a:endParaRPr lang="en-CA" sz="2000" b="1" dirty="0"/>
          </a:p>
          <a:p>
            <a:pPr algn="ctr"/>
            <a:r>
              <a:rPr lang="en-CA" sz="2000" b="1" dirty="0"/>
              <a:t>After</a:t>
            </a:r>
          </a:p>
          <a:p>
            <a:pPr algn="ctr"/>
            <a:r>
              <a:rPr lang="en-CA" sz="2000" b="1" dirty="0"/>
              <a:t>3 days</a:t>
            </a:r>
          </a:p>
          <a:p>
            <a:pPr algn="ctr"/>
            <a:endParaRPr lang="en-CA" sz="2000" b="1" dirty="0"/>
          </a:p>
          <a:p>
            <a:pPr algn="ctr"/>
            <a:r>
              <a:rPr lang="en-CA" sz="2000" b="1" dirty="0"/>
              <a:t>On the 4th day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AC420C6-BBF2-4DA3-B15F-D6D1CE99B103}"/>
              </a:ext>
            </a:extLst>
          </p:cNvPr>
          <p:cNvSpPr txBox="1">
            <a:spLocks noChangeAspect="1"/>
          </p:cNvSpPr>
          <p:nvPr/>
        </p:nvSpPr>
        <p:spPr>
          <a:xfrm>
            <a:off x="6683778" y="2941363"/>
            <a:ext cx="12891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solidFill>
                  <a:srgbClr val="CC00FF"/>
                </a:solidFill>
              </a:rPr>
              <a:t>Sabbath</a:t>
            </a:r>
          </a:p>
          <a:p>
            <a:pPr algn="ctr"/>
            <a:r>
              <a:rPr lang="en-CA" sz="2000" b="1" dirty="0">
                <a:solidFill>
                  <a:srgbClr val="CC00FF"/>
                </a:solidFill>
              </a:rPr>
              <a:t>(Saturday)</a:t>
            </a:r>
          </a:p>
          <a:p>
            <a:pPr algn="ctr"/>
            <a:endParaRPr lang="en-CA" sz="2000" b="1" dirty="0"/>
          </a:p>
          <a:p>
            <a:pPr algn="ctr"/>
            <a:endParaRPr lang="en-CA" sz="2000" b="1" dirty="0"/>
          </a:p>
          <a:p>
            <a:pPr algn="ctr"/>
            <a:r>
              <a:rPr lang="en-CA" sz="2000" b="1" dirty="0"/>
              <a:t>After</a:t>
            </a:r>
          </a:p>
          <a:p>
            <a:pPr algn="ctr"/>
            <a:r>
              <a:rPr lang="en-CA" sz="2000" b="1" dirty="0"/>
              <a:t>2 days</a:t>
            </a:r>
          </a:p>
          <a:p>
            <a:pPr algn="ctr"/>
            <a:endParaRPr lang="en-CA" sz="2000" b="1" dirty="0"/>
          </a:p>
          <a:p>
            <a:pPr algn="ctr"/>
            <a:r>
              <a:rPr lang="en-CA" sz="2000" b="1" dirty="0"/>
              <a:t>On the 3rd day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1754195-1B3B-4E95-B81C-65B1BD8C5014}"/>
              </a:ext>
            </a:extLst>
          </p:cNvPr>
          <p:cNvSpPr/>
          <p:nvPr/>
        </p:nvSpPr>
        <p:spPr>
          <a:xfrm>
            <a:off x="7993417" y="697548"/>
            <a:ext cx="1299156" cy="1077048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FD790E0-29FB-471C-B4CD-C71A36FC489D}"/>
              </a:ext>
            </a:extLst>
          </p:cNvPr>
          <p:cNvCxnSpPr>
            <a:cxnSpLocks/>
          </p:cNvCxnSpPr>
          <p:nvPr/>
        </p:nvCxnSpPr>
        <p:spPr>
          <a:xfrm>
            <a:off x="8005487" y="731588"/>
            <a:ext cx="0" cy="2196000"/>
          </a:xfrm>
          <a:prstGeom prst="straightConnector1">
            <a:avLst/>
          </a:prstGeom>
          <a:ln w="76200">
            <a:solidFill>
              <a:srgbClr val="FFC000"/>
            </a:solidFill>
            <a:headEnd type="oval" w="lg" len="lg"/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B91B28B-8820-4F7B-BD8C-29341BF80421}"/>
              </a:ext>
            </a:extLst>
          </p:cNvPr>
          <p:cNvCxnSpPr>
            <a:cxnSpLocks/>
          </p:cNvCxnSpPr>
          <p:nvPr/>
        </p:nvCxnSpPr>
        <p:spPr>
          <a:xfrm>
            <a:off x="4097389" y="6465544"/>
            <a:ext cx="388554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79B5DC7-533B-4211-8D8F-2BBB318B9E82}"/>
              </a:ext>
            </a:extLst>
          </p:cNvPr>
          <p:cNvSpPr txBox="1"/>
          <p:nvPr/>
        </p:nvSpPr>
        <p:spPr>
          <a:xfrm>
            <a:off x="4031088" y="5843134"/>
            <a:ext cx="38948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days &amp; 3 nights</a:t>
            </a:r>
            <a:endParaRPr lang="en-CA" sz="3200" b="1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C254565-E42A-48B0-80F8-B1DA14C81C85}"/>
              </a:ext>
            </a:extLst>
          </p:cNvPr>
          <p:cNvCxnSpPr>
            <a:cxnSpLocks/>
          </p:cNvCxnSpPr>
          <p:nvPr/>
        </p:nvCxnSpPr>
        <p:spPr>
          <a:xfrm flipV="1">
            <a:off x="4097384" y="5843042"/>
            <a:ext cx="0" cy="90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0E4D947-B5D0-4194-AF57-537160885D20}"/>
              </a:ext>
            </a:extLst>
          </p:cNvPr>
          <p:cNvCxnSpPr>
            <a:cxnSpLocks/>
          </p:cNvCxnSpPr>
          <p:nvPr/>
        </p:nvCxnSpPr>
        <p:spPr>
          <a:xfrm flipV="1">
            <a:off x="7988071" y="5843042"/>
            <a:ext cx="0" cy="90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D7733AC-C7AA-47B9-AB67-5B712F2A3CC0}"/>
              </a:ext>
            </a:extLst>
          </p:cNvPr>
          <p:cNvSpPr txBox="1"/>
          <p:nvPr/>
        </p:nvSpPr>
        <p:spPr>
          <a:xfrm>
            <a:off x="6199100" y="520640"/>
            <a:ext cx="1945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srgbClr val="FFC000"/>
                </a:solidFill>
              </a:rPr>
              <a:t>Rose Again</a:t>
            </a:r>
            <a:endParaRPr lang="en-CA" sz="1100" b="1" dirty="0">
              <a:solidFill>
                <a:srgbClr val="FFC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56821C-1AFC-494B-A53C-9CC3A03BE275}"/>
              </a:ext>
            </a:extLst>
          </p:cNvPr>
          <p:cNvSpPr txBox="1"/>
          <p:nvPr/>
        </p:nvSpPr>
        <p:spPr>
          <a:xfrm rot="16200000">
            <a:off x="-435432" y="2767280"/>
            <a:ext cx="3894819" cy="132343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Life of Christ:</a:t>
            </a:r>
          </a:p>
          <a:p>
            <a:pPr algn="ctr"/>
            <a:r>
              <a:rPr lang="en-C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his death and resurrection</a:t>
            </a:r>
          </a:p>
          <a:p>
            <a:pPr algn="ctr"/>
            <a:r>
              <a:rPr lang="en-C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days and 3 nights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55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84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NICAnadians</dc:creator>
  <cp:lastModifiedBy>NICAnadians</cp:lastModifiedBy>
  <cp:revision>2</cp:revision>
  <dcterms:created xsi:type="dcterms:W3CDTF">2018-11-06T14:16:36Z</dcterms:created>
  <dcterms:modified xsi:type="dcterms:W3CDTF">2018-11-06T14:25:43Z</dcterms:modified>
</cp:coreProperties>
</file>